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ACE7F-BC95-4744-9505-5BB024AC8304}" type="datetimeFigureOut">
              <a:rPr lang="pt-BR" smtClean="0"/>
              <a:pPr/>
              <a:t>19/4/2010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1E7BB-B716-4BCF-BBAF-277238D13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istrador\Configurações locais\Temporary Internet Files\Content.IE5\P0SA5I13\MMj028318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8786874" cy="6861656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143108" y="1357298"/>
            <a:ext cx="5214974" cy="341632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Frase do dia </a:t>
            </a:r>
          </a:p>
          <a:p>
            <a:pPr algn="ctr"/>
            <a:r>
              <a:rPr lang="pt-BR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dos </a:t>
            </a:r>
          </a:p>
          <a:p>
            <a:pPr algn="ctr"/>
            <a:r>
              <a:rPr lang="pt-BR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namorados</a:t>
            </a:r>
            <a:endParaRPr lang="pt-BR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07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istrador\Configurações locais\Temporary Internet Files\Content.IE5\O093K86C\MMj028408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49093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O valor das coisas não está no tempo que elas duram, mas na intensidade com que acontecem.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Por isso , existem momentos inesquecíveis, coisas inexplicáveis e pessoas incomparáveis... </a:t>
            </a:r>
            <a:endParaRPr lang="pt-BR" dirty="0"/>
          </a:p>
        </p:txBody>
      </p:sp>
      <p:pic>
        <p:nvPicPr>
          <p:cNvPr id="7171" name="Picture 3" descr="C:\Documents and Settings\Administrador\Configurações locais\Temporary Internet Files\Content.IE5\RKF5ZI54\MMj0284099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1071546"/>
            <a:ext cx="3143272" cy="374199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85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pt-BR" dirty="0" smtClean="0"/>
              <a:t>	Se tua vida, depender do meu amor. Viverás além da vida, pois lhe amo além do amor.</a:t>
            </a:r>
            <a:endParaRPr lang="pt-BR" dirty="0"/>
          </a:p>
        </p:txBody>
      </p:sp>
      <p:pic>
        <p:nvPicPr>
          <p:cNvPr id="8195" name="Picture 3" descr="C:\Documents and Settings\Administrador\Configurações locais\Temporary Internet Files\Content.IE5\OQ0EURTV\MMj0254457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46608"/>
            <a:ext cx="6357983" cy="531139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9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00694" y="0"/>
            <a:ext cx="3643306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3600" dirty="0" smtClean="0">
                <a:solidFill>
                  <a:srgbClr val="FF0000"/>
                </a:solidFill>
              </a:rPr>
              <a:t>Amor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não se conjuga no </a:t>
            </a:r>
            <a:r>
              <a:rPr lang="pt-BR" dirty="0" smtClean="0">
                <a:solidFill>
                  <a:srgbClr val="002060"/>
                </a:solidFill>
              </a:rPr>
              <a:t>passado</a:t>
            </a:r>
            <a:r>
              <a:rPr lang="pt-BR" dirty="0" smtClean="0"/>
              <a:t>; 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ou se ama para </a:t>
            </a:r>
            <a:r>
              <a:rPr lang="pt-BR" dirty="0" smtClean="0">
                <a:solidFill>
                  <a:srgbClr val="002060"/>
                </a:solidFill>
              </a:rPr>
              <a:t>sempre 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ou nunca se amou </a:t>
            </a:r>
            <a:r>
              <a:rPr lang="pt-BR" dirty="0" smtClean="0">
                <a:solidFill>
                  <a:srgbClr val="FF0000"/>
                </a:solidFill>
              </a:rPr>
              <a:t>verdadeiramente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2051" name="Picture 3" descr="C:\Documents and Settings\Administrador\Configurações locais\Temporary Internet Files\Content.IE5\O093K86C\MMj0285297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86446" cy="6858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21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86446" y="785794"/>
            <a:ext cx="2900354" cy="5340369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O amor é uma flor delicada, mas é preciso ter a coragem de colhê-la á beira de um precipício.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Documents and Settings\Administrador\Configurações locais\Temporary Internet Files\Content.IE5\OQ0EURTV\MMj0297066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714488"/>
            <a:ext cx="4424390" cy="51435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pic>
        <p:nvPicPr>
          <p:cNvPr id="3076" name="Picture 4" descr="C:\Documents and Settings\Administrador\Configurações locais\Temporary Internet Files\Content.IE5\RKF5ZI54\MMj0254439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714488"/>
            <a:ext cx="952500" cy="9525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71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Configurações locais\Temporary Internet Files\Content.IE5\VLYIEZ4I\MMj0283257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714356"/>
            <a:ext cx="3571900" cy="4273856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002060"/>
                </a:solidFill>
              </a:rPr>
              <a:t>O amor nasce com um olhar. Dos olhos passa para o coração que enxerga muito mais.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002060"/>
                </a:solidFill>
              </a:rPr>
              <a:t>Quando você vê , a paixão virou amor: uma confusão de sinais, impulsos e palavras. Às vezes você não vê mais nada – é quando dizem que amor é cego.</a:t>
            </a:r>
            <a:endParaRPr lang="pt-BR" dirty="0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5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pt-BR" dirty="0" smtClean="0"/>
              <a:t>	Ser importante é fazer com que as pessoas gostem de você, assim do jeito que você é, e se alguém não der importância a isso, este alguém nunca foi importante para você...</a:t>
            </a:r>
            <a:endParaRPr lang="pt-BR" dirty="0"/>
          </a:p>
        </p:txBody>
      </p:sp>
      <p:pic>
        <p:nvPicPr>
          <p:cNvPr id="2050" name="Picture 2" descr="C:\Documents and Settings\Administrador\Configurações locais\Temporary Internet Files\Content.IE5\1BZV1LDH\MMj0297072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962274"/>
            <a:ext cx="5162096" cy="346712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70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dor\Configurações locais\Temporary Internet Files\Content.IE5\UOPHYZ3Y\MMj017399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8530"/>
            <a:ext cx="8072463" cy="689562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7654" y="4571984"/>
            <a:ext cx="4786346" cy="22860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	Nem todas as palavras do mundo conseguirão exprimir o que sinto por você; nem todos os segundos de inúmeras horas serão suficientes para estar ao seu lado.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169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istrador\Configurações locais\Temporary Internet Files\Content.IE5\08ZYXMYF\MMj0236214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16007"/>
            <a:ext cx="9144000" cy="787400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71878" y="2285992"/>
            <a:ext cx="5472122" cy="4268799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92D050"/>
                </a:solidFill>
              </a:rPr>
              <a:t>Você é minha vida, você é minha alma gêmea.</a:t>
            </a:r>
          </a:p>
          <a:p>
            <a:pPr>
              <a:buNone/>
            </a:pPr>
            <a:r>
              <a:rPr lang="pt-BR" dirty="0" smtClean="0">
                <a:solidFill>
                  <a:srgbClr val="92D050"/>
                </a:solidFill>
              </a:rPr>
              <a:t>	 Pois sem minha vida não posso viver, pois não posso viver sem minha alma, então não passo viver sem você</a:t>
            </a:r>
            <a:r>
              <a:rPr lang="pt-BR" dirty="0" smtClean="0">
                <a:solidFill>
                  <a:srgbClr val="006600"/>
                </a:solidFill>
              </a:rPr>
              <a:t>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92D050"/>
                </a:solidFill>
              </a:rPr>
              <a:t> È por isso que te amo tanto</a:t>
            </a:r>
            <a:r>
              <a:rPr lang="pt-BR" dirty="0" smtClean="0">
                <a:solidFill>
                  <a:srgbClr val="0070C0"/>
                </a:solidFill>
              </a:rPr>
              <a:t>!</a:t>
            </a:r>
            <a:endParaRPr lang="pt-BR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80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5232407"/>
            <a:ext cx="7429552" cy="162559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FF0000"/>
                </a:solidFill>
              </a:rPr>
              <a:t>O tempo pode apagar a lembrança de um corpo ou de um rosto , mas nunca a os das pessoas como você que souberam fazer de um pequeno instante, um grande momento!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5123" name="Picture 3" descr="C:\Documents and Settings\Administrador\Configurações locais\Temporary Internet Files\Content.IE5\VKUJU17W\MMj0234763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0"/>
            <a:ext cx="7072330" cy="517866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285728"/>
            <a:ext cx="2471726" cy="485778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FF0000"/>
                </a:solidFill>
              </a:rPr>
              <a:t>Ao seu lado descobri que entre o sonho e a realidade, existe um espaço chamado felicidade,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86522" y="3357539"/>
            <a:ext cx="2757478" cy="3500461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FF0000"/>
                </a:solidFill>
              </a:rPr>
              <a:t>e para que a minha felicidade se torne realidade, preciso estar ao seu lado.</a:t>
            </a:r>
          </a:p>
          <a:p>
            <a:endParaRPr lang="pt-BR" dirty="0"/>
          </a:p>
        </p:txBody>
      </p:sp>
      <p:pic>
        <p:nvPicPr>
          <p:cNvPr id="5" name="Picture 2" descr="C:\Documents and Settings\Administrador\Configurações locais\Temporary Internet Files\Content.IE5\F8RUT6L7\MMj0189211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000108"/>
            <a:ext cx="4869123" cy="468327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43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6.5|7.7|4.5|2.4|2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3|8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|1.5|3.1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3|1.5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7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3|1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4.7|9|6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8|10.5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</Words>
  <Application>Microsoft Office PowerPoint</Application>
  <PresentationFormat>Apresentação na tela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D&amp;C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DATA COMPANY</dc:creator>
  <cp:lastModifiedBy>DATA COMPANY</cp:lastModifiedBy>
  <cp:revision>12</cp:revision>
  <dcterms:created xsi:type="dcterms:W3CDTF">2010-04-12T13:40:35Z</dcterms:created>
  <dcterms:modified xsi:type="dcterms:W3CDTF">2010-04-19T13:28:21Z</dcterms:modified>
</cp:coreProperties>
</file>